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4" r:id="rId3"/>
    <p:sldId id="289" r:id="rId4"/>
    <p:sldId id="280" r:id="rId5"/>
    <p:sldId id="290" r:id="rId6"/>
    <p:sldId id="299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-83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58774" y="1469054"/>
            <a:ext cx="8884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Topic-Aware Neural </a:t>
            </a:r>
            <a:r>
              <a:rPr lang="en-US" altLang="zh-CN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Keyphrase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Generation for Social Media Language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728866" y="5443828"/>
            <a:ext cx="10614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ACL 2019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10132261" y="5922634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2021.09.05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122" y="3185200"/>
            <a:ext cx="992175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Yue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Wang,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Jing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Hou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Pong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Chan,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Irwin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King,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Michael R. </a:t>
            </a:r>
            <a:r>
              <a:rPr lang="en-US" altLang="zh-CN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Lyu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Shuming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</a:t>
            </a:r>
          </a:p>
          <a:p>
            <a:pPr algn="ctr"/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Computer Science and Engineering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Chinese University of Hong Kong, HKSAR, China</a:t>
            </a:r>
          </a:p>
          <a:p>
            <a:pPr algn="ctr"/>
            <a:r>
              <a:rPr lang="en-US" altLang="zh-CN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Tencent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 Lab, Shenzhen, China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Experimental Results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0" y="1433383"/>
            <a:ext cx="4628762" cy="503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17" y="1276866"/>
            <a:ext cx="50673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79" y="3954162"/>
            <a:ext cx="4403638" cy="281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Ablation Study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882862"/>
            <a:ext cx="5341594" cy="397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Case Study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9" y="1592092"/>
            <a:ext cx="48387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Topic-Aware KG for Other Text Genres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21" y="2020717"/>
            <a:ext cx="5301692" cy="38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1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155" y="7530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314450"/>
            <a:ext cx="51530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5503" y="5752986"/>
            <a:ext cx="643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progress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to date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has focused on </a:t>
            </a:r>
            <a:r>
              <a:rPr lang="en-US" altLang="zh-CN" u="sng" dirty="0">
                <a:latin typeface="Times New Roman" pitchFamily="18" charset="0"/>
                <a:cs typeface="Times New Roman" pitchFamily="18" charset="0"/>
              </a:rPr>
              <a:t>extracting words or </a:t>
            </a:r>
            <a:r>
              <a:rPr lang="en-US" altLang="zh-CN" u="sng" dirty="0" smtClean="0">
                <a:latin typeface="Times New Roman" pitchFamily="18" charset="0"/>
                <a:cs typeface="Times New Roman" pitchFamily="18" charset="0"/>
              </a:rPr>
              <a:t>phrases from </a:t>
            </a:r>
            <a:r>
              <a:rPr lang="en-US" altLang="zh-CN" u="sng" dirty="0">
                <a:latin typeface="Times New Roman" pitchFamily="18" charset="0"/>
                <a:cs typeface="Times New Roman" pitchFamily="18" charset="0"/>
              </a:rPr>
              <a:t>source posts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thus failing to yield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keyphrases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containing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absent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words.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155" y="7530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Topic-Aware Neural </a:t>
            </a:r>
            <a:r>
              <a:rPr lang="en-US" altLang="zh-CN" sz="3600" dirty="0" err="1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Keyphrase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Generation </a:t>
            </a: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308272"/>
            <a:ext cx="56769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70" y="3389871"/>
            <a:ext cx="16287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6" y="5540070"/>
            <a:ext cx="621728" cy="33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4050" y="5549208"/>
            <a:ext cx="718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each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post x into bag-of-words 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BoW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 term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vector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 -dim vector over the vocabulary (V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being the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vocabulary size)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70" y="6310313"/>
            <a:ext cx="592480" cy="3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9504" y="633878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word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index sequence vector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5" y="6412845"/>
            <a:ext cx="2619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Neural Topic Model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8" y="1407126"/>
            <a:ext cx="681831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77" y="3904077"/>
            <a:ext cx="5312937" cy="50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38" y="5354595"/>
            <a:ext cx="4761002" cy="12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77" y="4447959"/>
            <a:ext cx="617369" cy="3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0669" y="4451733"/>
            <a:ext cx="532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 a neural perceptron with an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ReLU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activated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function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655" y="5049795"/>
            <a:ext cx="163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BoW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Decoder: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5655" y="3968749"/>
            <a:ext cx="16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BoW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Encoder: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06" y="5710051"/>
            <a:ext cx="3162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44" y="5049795"/>
            <a:ext cx="933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Neural </a:t>
            </a:r>
            <a:r>
              <a:rPr lang="en-US" altLang="zh-CN" sz="3600" dirty="0" err="1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Keyphrase</a:t>
            </a: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Generation Model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79" y="1510228"/>
            <a:ext cx="5610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5" y="4520987"/>
            <a:ext cx="3808069" cy="10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5" y="4083908"/>
            <a:ext cx="269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64" y="5817074"/>
            <a:ext cx="2762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65" y="5845649"/>
            <a:ext cx="333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4" y="5737912"/>
            <a:ext cx="7334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92" y="6404738"/>
            <a:ext cx="7429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42" y="6343974"/>
            <a:ext cx="16478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1488" y="6353422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Memory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bank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1254" y="4025554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Sequence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Encoder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2656" y="677366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Neural </a:t>
            </a:r>
            <a:r>
              <a:rPr lang="en-US" altLang="zh-CN" sz="3600" dirty="0" err="1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Keyphrase</a:t>
            </a: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Generation Model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7" y="1221902"/>
            <a:ext cx="5610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1" y="3826659"/>
            <a:ext cx="4135009" cy="87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83" y="1327800"/>
            <a:ext cx="3982093" cy="5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82" y="2174296"/>
            <a:ext cx="3793339" cy="71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83" y="3038231"/>
            <a:ext cx="4036736" cy="5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83" y="3546768"/>
            <a:ext cx="2918695" cy="75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549845"/>
            <a:ext cx="4560739" cy="45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97" y="5167428"/>
            <a:ext cx="4493226" cy="4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60" y="5844873"/>
            <a:ext cx="4599863" cy="88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351" y="3426941"/>
            <a:ext cx="337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Topic-Aware Sequence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Decoder: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6" y="4706614"/>
            <a:ext cx="1257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6" y="5298438"/>
            <a:ext cx="2962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6" y="6126597"/>
            <a:ext cx="34861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0516" y="520313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Copy mechanism: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Jointly Learning Topics and </a:t>
            </a:r>
            <a:r>
              <a:rPr lang="en-US" altLang="zh-CN" sz="3600" dirty="0" err="1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Keyphrases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15" y="1374175"/>
            <a:ext cx="4848482" cy="348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2" y="4997665"/>
            <a:ext cx="5387804" cy="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3" y="5769190"/>
            <a:ext cx="4967674" cy="92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83" y="4997665"/>
            <a:ext cx="3925587" cy="60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Experimental Results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22" y="1590159"/>
            <a:ext cx="57340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Experimental Results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1" y="1387971"/>
            <a:ext cx="11466555" cy="517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18140</TotalTime>
  <Words>179</Words>
  <Application>Microsoft Office PowerPoint</Application>
  <PresentationFormat>自定义</PresentationFormat>
  <Paragraphs>33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Introduction</vt:lpstr>
      <vt:lpstr>Topic-Aware Neural Keyphrase Generation Model</vt:lpstr>
      <vt:lpstr>Neural Topic Model</vt:lpstr>
      <vt:lpstr>Neural Keyphrase Generation Model</vt:lpstr>
      <vt:lpstr>Neural Keyphrase Generation Model</vt:lpstr>
      <vt:lpstr>Jointly Learning Topics and Keyphrases</vt:lpstr>
      <vt:lpstr>Experimental Results</vt:lpstr>
      <vt:lpstr>Experimental Results</vt:lpstr>
      <vt:lpstr>Experimental Results</vt:lpstr>
      <vt:lpstr>Ablation Study</vt:lpstr>
      <vt:lpstr>Case Study</vt:lpstr>
      <vt:lpstr>Topic-Aware KG for Other Text Genres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735</cp:revision>
  <dcterms:created xsi:type="dcterms:W3CDTF">2017-04-22T07:59:29Z</dcterms:created>
  <dcterms:modified xsi:type="dcterms:W3CDTF">2021-09-05T09:07:13Z</dcterms:modified>
</cp:coreProperties>
</file>